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BA2A-2E75-4EBF-A5EC-B30D4F9C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FE79E-64CE-4030-8C76-3AD10CD0A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946BA-8341-446B-9006-403F367E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A6FC4-9373-4CE7-B99F-875A518E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93738-248D-4E92-BD6B-0A6E9220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240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E1E5-ABFE-4C9C-8820-E6A06DA1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6B5AA-6EFD-47B6-BAA7-2ABA733CB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38B6F-DDAA-4FCD-B7D6-D0672C14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0D230-DCE1-49A6-9CB2-B16135C8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19D1A-5CF4-41CF-8EC8-BEB2A5EF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577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38E7A-4AB6-4397-8AA4-1A46292ED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0DEB0-97E5-45FD-AC12-99D629B05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0B69B-FE3D-4757-B4D7-D610D47D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43F86-A5F0-404E-9C96-45E0E63BA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0700-7504-4B0F-BBB4-0DC85701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8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C28C-63FC-4BAD-9B08-FA646EC6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3E79-6C58-44FF-8260-7C6355E8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1C0BB-CE26-4021-8179-10C22234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717C-87A2-4E9D-80DD-2B68DBE0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D78F-B31A-44EF-B8ED-03129A69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102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1726-BF13-4D64-9B5B-64F0FF7F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09F3F-61F7-4CF7-928A-9B29300D0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01B3-FC20-4816-B43C-8A92594C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78C95-CCD0-4C9C-BE8A-C48A81B6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5371-29C7-44A7-9D1F-3390A153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7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2FC3-2218-469E-A818-FE29FB20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865D7-5041-40D2-B2CB-CF25AFB80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29E44-23D6-42C3-84DB-0801C2D31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1A3DD-844B-4CC2-BCE5-28874DC0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BFA80-42FB-41F1-B6C2-1BF1C8DA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E6510-9530-434E-A5EB-AD4EE388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680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8748-065A-4132-A5F3-665AEA57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B8DC6-700B-4059-B059-5B0A3A4BA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D789F-CA78-47BE-BE98-3BD0820A9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A9C65-466A-4689-80BC-8D6E8B213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C90B3-585A-4D99-8921-6747DB36E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3EC78-4416-42B9-B157-2E834C0B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B8155-388F-4BF3-B94E-38FD2A1D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809DA-451A-4892-A12B-AB22CDB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3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1EBC-E6A0-42E8-9E22-635E6837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02B9-BC45-4B9C-8546-B3290ACFD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665CE-FC37-4D9C-8351-16B3979D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FBFC9-3702-42A6-924D-9125A05A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34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1892E-5C38-4517-97E6-A5444CFB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7F238-A602-4A6B-8337-532C6D7F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A2440-1E6D-4DA3-B8CC-3DAC8026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52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91CD-038E-43BF-90CA-9765D2BD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27585-8725-4D7B-A2AB-C8C6D0651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9F6B5-65CC-4A66-91AB-5105347A0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B2032-BA7C-4496-AA8A-24E2BEFD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7DFF9-B1BF-4227-B399-5A7F1A63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3EC73-C78C-4A9B-9EFE-002BDD0E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59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D30A6-62B2-433D-AC27-A47EB2A0A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9D2A8-4F26-47F7-99E6-B38C1543E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B6675-1285-4B63-8798-10CA5A615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BC1B-285B-4F4C-A166-EE357565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0057A-80FF-45CA-8D8A-0DFBDDAE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FB24B-02DC-4419-B892-35D976A2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211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776DB-92C2-484F-832D-10BE73EA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5F2A2-21BF-4E14-B443-CE33EB295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5A487-1DB5-45E8-9A3A-4321297AA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D82F7-C5B8-40CF-B0C3-049EEC8CFE5A}" type="datetimeFigureOut">
              <a:rPr lang="da-DK" smtClean="0"/>
              <a:t>10-01-2018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6E317-9B19-4D49-A6B0-DFF883C3E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15D16-18C3-4D9C-8111-3A6C7F47D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C435-9FCA-4ADF-B3E1-1E8F35A7F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2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cts.invisionapp.com/d/main#/console/12551338/270209563/preview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E4F0B-BD5F-4DF2-B236-FD6FBA902B56}"/>
              </a:ext>
            </a:extLst>
          </p:cNvPr>
          <p:cNvSpPr txBox="1"/>
          <p:nvPr/>
        </p:nvSpPr>
        <p:spPr>
          <a:xfrm>
            <a:off x="697832" y="601579"/>
            <a:ext cx="106557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The following slides are wireframe examples of ”Advanced View”</a:t>
            </a:r>
          </a:p>
          <a:p>
            <a:endParaRPr lang="da-DK" dirty="0"/>
          </a:p>
          <a:p>
            <a:r>
              <a:rPr lang="da-DK" dirty="0"/>
              <a:t>Each Order will have its own ”Advanced View” with data connected to the order in different tabs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While Details Slidein provides info about offers, orders, customers ect. The detailed view provides the same info</a:t>
            </a:r>
          </a:p>
          <a:p>
            <a:r>
              <a:rPr lang="da-DK" dirty="0"/>
              <a:t>But much more. Details Slidein is more like a summary</a:t>
            </a:r>
          </a:p>
        </p:txBody>
      </p:sp>
    </p:spTree>
    <p:extLst>
      <p:ext uri="{BB962C8B-B14F-4D97-AF65-F5344CB8AC3E}">
        <p14:creationId xmlns:p14="http://schemas.microsoft.com/office/powerpoint/2010/main" val="248399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Finance Details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Information about the finances of the 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Invoicing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Credit Note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F6226-0AF1-4048-AD07-AFFA0E63DC34}"/>
              </a:ext>
            </a:extLst>
          </p:cNvPr>
          <p:cNvSpPr txBox="1"/>
          <p:nvPr/>
        </p:nvSpPr>
        <p:spPr>
          <a:xfrm>
            <a:off x="344888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8CE23A-9031-4B90-BB56-AD59FD925C93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Sales Invoice &gt; (Action) Details </a:t>
            </a:r>
          </a:p>
        </p:txBody>
      </p:sp>
    </p:spTree>
    <p:extLst>
      <p:ext uri="{BB962C8B-B14F-4D97-AF65-F5344CB8AC3E}">
        <p14:creationId xmlns:p14="http://schemas.microsoft.com/office/powerpoint/2010/main" val="191153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Create Invoice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https://projects.invisionapp.com/d/main#/console/12551338/270209563/preview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Invoicing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Credit Note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F6226-0AF1-4048-AD07-AFFA0E63DC34}"/>
              </a:ext>
            </a:extLst>
          </p:cNvPr>
          <p:cNvSpPr txBox="1"/>
          <p:nvPr/>
        </p:nvSpPr>
        <p:spPr>
          <a:xfrm>
            <a:off x="344888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486F61-818E-438C-AD9A-8262E2FFE2A9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Orders &gt; Action (Create Invoice)</a:t>
            </a:r>
          </a:p>
        </p:txBody>
      </p:sp>
    </p:spTree>
    <p:extLst>
      <p:ext uri="{BB962C8B-B14F-4D97-AF65-F5344CB8AC3E}">
        <p14:creationId xmlns:p14="http://schemas.microsoft.com/office/powerpoint/2010/main" val="80153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Create Credit Note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https://projects.invisionapp.com/d/main#/console/12551338/270209563/preview</a:t>
            </a:r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... But all amounts are minus by default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Invoicing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Credit Note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F6226-0AF1-4048-AD07-AFFA0E63DC34}"/>
              </a:ext>
            </a:extLst>
          </p:cNvPr>
          <p:cNvSpPr txBox="1"/>
          <p:nvPr/>
        </p:nvSpPr>
        <p:spPr>
          <a:xfrm>
            <a:off x="344888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85187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History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List of sent invoices, credit notes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Invoicing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Credit Note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F6226-0AF1-4048-AD07-AFFA0E63DC34}"/>
              </a:ext>
            </a:extLst>
          </p:cNvPr>
          <p:cNvSpPr txBox="1"/>
          <p:nvPr/>
        </p:nvSpPr>
        <p:spPr>
          <a:xfrm>
            <a:off x="344888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005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Invoice Lines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Materials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List of materials connected to the invoice</a:t>
            </a:r>
          </a:p>
          <a:p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https://projects.invisionapp.com/d/main#/console/12551338/264943467/comments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 Lines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389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 Lines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AB6661-02F8-4944-BBB2-F6290C09A76C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Orders &gt; (Action) Materials</a:t>
            </a:r>
          </a:p>
        </p:txBody>
      </p:sp>
    </p:spTree>
    <p:extLst>
      <p:ext uri="{BB962C8B-B14F-4D97-AF65-F5344CB8AC3E}">
        <p14:creationId xmlns:p14="http://schemas.microsoft.com/office/powerpoint/2010/main" val="4206205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Invoice Lines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Materials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List of materials connected to the offer</a:t>
            </a:r>
          </a:p>
          <a:p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https://projects.invisionapp.com/d/main#/console/12551338/264943467/comments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Offer Lines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389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 Lines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4B4B7D-9EEC-45A9-8296-5AC214A84006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Offers &gt; (Action) Materials</a:t>
            </a:r>
          </a:p>
        </p:txBody>
      </p:sp>
    </p:spTree>
    <p:extLst>
      <p:ext uri="{BB962C8B-B14F-4D97-AF65-F5344CB8AC3E}">
        <p14:creationId xmlns:p14="http://schemas.microsoft.com/office/powerpoint/2010/main" val="9366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Invoice Lines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Materials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List of materials connected to the offer confirmation</a:t>
            </a:r>
          </a:p>
          <a:p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https://projects.invisionapp.com/d/main#/console/12551338/264943467/comments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 Lines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2354"/>
            <a:ext cx="1389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Order Confirmation Lines</a:t>
            </a:r>
          </a:p>
        </p:txBody>
      </p:sp>
    </p:spTree>
    <p:extLst>
      <p:ext uri="{BB962C8B-B14F-4D97-AF65-F5344CB8AC3E}">
        <p14:creationId xmlns:p14="http://schemas.microsoft.com/office/powerpoint/2010/main" val="324493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Registered Hours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Hours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List of hours  connected to the order</a:t>
            </a:r>
          </a:p>
          <a:p>
            <a:endParaRPr lang="da-DK" sz="11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Looks like, but some changes will come https://projects.invisionapp.com/d/main#/console/12551338/264943467/comments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CC799C-79C6-4501-BF48-5FFE8F7A5A97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Orders &gt; (Action) Hours</a:t>
            </a:r>
          </a:p>
        </p:txBody>
      </p:sp>
    </p:spTree>
    <p:extLst>
      <p:ext uri="{BB962C8B-B14F-4D97-AF65-F5344CB8AC3E}">
        <p14:creationId xmlns:p14="http://schemas.microsoft.com/office/powerpoint/2010/main" val="179566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Files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Documentation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Will contain documentation (files)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F97D0F-009A-43CF-9DAE-5DBCC459E9B6}"/>
              </a:ext>
            </a:extLst>
          </p:cNvPr>
          <p:cNvSpPr txBox="1"/>
          <p:nvPr/>
        </p:nvSpPr>
        <p:spPr>
          <a:xfrm>
            <a:off x="1341438" y="576362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44064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354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Documentation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Will contain logfiles for the order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F97D0F-009A-43CF-9DAE-5DBCC459E9B6}"/>
              </a:ext>
            </a:extLst>
          </p:cNvPr>
          <p:cNvSpPr txBox="1"/>
          <p:nvPr/>
        </p:nvSpPr>
        <p:spPr>
          <a:xfrm>
            <a:off x="1341438" y="576362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14746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http://orderstyring.it-devgroup.com/dashboard/offers/12</a:t>
            </a:r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Details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6A02A-F319-450F-A5A3-B2ADCDAC47EF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A8393F-4F53-4AD2-9423-6AED131E3823}"/>
              </a:ext>
            </a:extLst>
          </p:cNvPr>
          <p:cNvSpPr txBox="1"/>
          <p:nvPr/>
        </p:nvSpPr>
        <p:spPr>
          <a:xfrm>
            <a:off x="2069264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Offer Details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5F62B4-994A-4B4C-A719-FB720BE6809C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http://orderstyring.it-devgroup.com/dashboard/offers/12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EE841D-300B-40B8-8B4B-346ADACAF8DC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Orders &gt; Advanced View</a:t>
            </a:r>
          </a:p>
        </p:txBody>
      </p:sp>
    </p:spTree>
    <p:extLst>
      <p:ext uri="{BB962C8B-B14F-4D97-AF65-F5344CB8AC3E}">
        <p14:creationId xmlns:p14="http://schemas.microsoft.com/office/powerpoint/2010/main" val="73037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6A02A-F319-450F-A5A3-B2ADCDAC47EF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Offer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A8393F-4F53-4AD2-9423-6AED131E3823}"/>
              </a:ext>
            </a:extLst>
          </p:cNvPr>
          <p:cNvSpPr txBox="1"/>
          <p:nvPr/>
        </p:nvSpPr>
        <p:spPr>
          <a:xfrm>
            <a:off x="2069264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Design Offer Page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B977D0-9C65-4B6A-A37C-DBC2B64F9634}"/>
              </a:ext>
            </a:extLst>
          </p:cNvPr>
          <p:cNvSpPr txBox="1"/>
          <p:nvPr/>
        </p:nvSpPr>
        <p:spPr>
          <a:xfrm>
            <a:off x="775953" y="1408769"/>
            <a:ext cx="7658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Create Offer</a:t>
            </a:r>
          </a:p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http://orderstyring.it-devgroup.com/dashboard/no-tilbud-existing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70E2B-FB71-491B-8DBA-648712C4FF68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Offers  &gt; SlideIn &gt; Design (link will come)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83F559-75AB-492F-99CA-E8FF4115F362}"/>
              </a:ext>
            </a:extLst>
          </p:cNvPr>
          <p:cNvSpPr txBox="1"/>
          <p:nvPr/>
        </p:nvSpPr>
        <p:spPr>
          <a:xfrm>
            <a:off x="775953" y="247248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Offers  &gt;  (Action) Design</a:t>
            </a:r>
          </a:p>
        </p:txBody>
      </p:sp>
    </p:spTree>
    <p:extLst>
      <p:ext uri="{BB962C8B-B14F-4D97-AF65-F5344CB8AC3E}">
        <p14:creationId xmlns:p14="http://schemas.microsoft.com/office/powerpoint/2010/main" val="34150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6A02A-F319-450F-A5A3-B2ADCDAC47EF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A8393F-4F53-4AD2-9423-6AED131E3823}"/>
              </a:ext>
            </a:extLst>
          </p:cNvPr>
          <p:cNvSpPr txBox="1"/>
          <p:nvPr/>
        </p:nvSpPr>
        <p:spPr>
          <a:xfrm>
            <a:off x="2069264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History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List of previous offers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37B421-38B2-42D6-B496-C177BCF2AAA0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http://orderstyring.it-devgroup.com/dashboard/tilbud-historik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C4B717-A25F-4EFE-B5D4-E7D6C97F9E9B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Offers  &gt; Action (History)</a:t>
            </a:r>
          </a:p>
        </p:txBody>
      </p:sp>
    </p:spTree>
    <p:extLst>
      <p:ext uri="{BB962C8B-B14F-4D97-AF65-F5344CB8AC3E}">
        <p14:creationId xmlns:p14="http://schemas.microsoft.com/office/powerpoint/2010/main" val="44018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Details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6A02A-F319-450F-A5A3-B2ADCDAC47EF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Delivery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Customer Details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Will contain information about the customer, connected to the order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0F949E-65C4-4B12-84A1-20D0792950E0}"/>
              </a:ext>
            </a:extLst>
          </p:cNvPr>
          <p:cNvSpPr txBox="1"/>
          <p:nvPr/>
        </p:nvSpPr>
        <p:spPr>
          <a:xfrm>
            <a:off x="775953" y="2210874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Customers &gt; (Action) Details</a:t>
            </a:r>
          </a:p>
        </p:txBody>
      </p:sp>
    </p:spTree>
    <p:extLst>
      <p:ext uri="{BB962C8B-B14F-4D97-AF65-F5344CB8AC3E}">
        <p14:creationId xmlns:p14="http://schemas.microsoft.com/office/powerpoint/2010/main" val="30067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6A02A-F319-450F-A5A3-B2ADCDAC47EF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Delivery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Customer Delivery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Will contain information about the customers delivery addresses, connected to the order</a:t>
            </a:r>
          </a:p>
        </p:txBody>
      </p:sp>
    </p:spTree>
    <p:extLst>
      <p:ext uri="{BB962C8B-B14F-4D97-AF65-F5344CB8AC3E}">
        <p14:creationId xmlns:p14="http://schemas.microsoft.com/office/powerpoint/2010/main" val="340917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292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Order Confirmation Details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Will contain information about the order confirmation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93286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3" y="1028698"/>
            <a:ext cx="308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Order Confirmation Create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Create Order Confirmation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Order Confirmation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1808819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26972-25D0-4F4C-B06D-C94A0693C76E}"/>
              </a:ext>
            </a:extLst>
          </p:cNvPr>
          <p:cNvSpPr/>
          <p:nvPr/>
        </p:nvSpPr>
        <p:spPr>
          <a:xfrm>
            <a:off x="613611" y="318837"/>
            <a:ext cx="10744200" cy="2406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5F09C-31EE-4428-BB47-DAB2D36770DB}"/>
              </a:ext>
            </a:extLst>
          </p:cNvPr>
          <p:cNvSpPr/>
          <p:nvPr/>
        </p:nvSpPr>
        <p:spPr>
          <a:xfrm>
            <a:off x="613611" y="559468"/>
            <a:ext cx="10744200" cy="240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7A3A7-D0C1-48F7-B6CA-6FC3A6D098D5}"/>
              </a:ext>
            </a:extLst>
          </p:cNvPr>
          <p:cNvSpPr/>
          <p:nvPr/>
        </p:nvSpPr>
        <p:spPr>
          <a:xfrm>
            <a:off x="613611" y="800099"/>
            <a:ext cx="10744200" cy="54984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0D307-542F-4CD8-9FB4-1B9E5BF077EE}"/>
              </a:ext>
            </a:extLst>
          </p:cNvPr>
          <p:cNvSpPr txBox="1"/>
          <p:nvPr/>
        </p:nvSpPr>
        <p:spPr>
          <a:xfrm>
            <a:off x="613611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6BA4C-4E9D-4937-84FB-5826FF971286}"/>
              </a:ext>
            </a:extLst>
          </p:cNvPr>
          <p:cNvSpPr txBox="1"/>
          <p:nvPr/>
        </p:nvSpPr>
        <p:spPr>
          <a:xfrm>
            <a:off x="1341438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D2624-0AC0-4A3F-AF2E-40B302691DA9}"/>
              </a:ext>
            </a:extLst>
          </p:cNvPr>
          <p:cNvSpPr txBox="1"/>
          <p:nvPr/>
        </p:nvSpPr>
        <p:spPr>
          <a:xfrm>
            <a:off x="206926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Order Confirmation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37127-1718-4AB1-9A6A-236249DAEB53}"/>
              </a:ext>
            </a:extLst>
          </p:cNvPr>
          <p:cNvSpPr txBox="1"/>
          <p:nvPr/>
        </p:nvSpPr>
        <p:spPr>
          <a:xfrm>
            <a:off x="3194136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Finance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7B80A-2CD4-4159-A7DF-B17FDD1F1BD0}"/>
              </a:ext>
            </a:extLst>
          </p:cNvPr>
          <p:cNvSpPr txBox="1"/>
          <p:nvPr/>
        </p:nvSpPr>
        <p:spPr>
          <a:xfrm>
            <a:off x="3921963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FF20F-F508-4C01-98B7-450517B474EE}"/>
              </a:ext>
            </a:extLst>
          </p:cNvPr>
          <p:cNvSpPr txBox="1"/>
          <p:nvPr/>
        </p:nvSpPr>
        <p:spPr>
          <a:xfrm>
            <a:off x="4649790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576F-6CB4-414F-95A5-850DE8652A63}"/>
              </a:ext>
            </a:extLst>
          </p:cNvPr>
          <p:cNvSpPr txBox="1"/>
          <p:nvPr/>
        </p:nvSpPr>
        <p:spPr>
          <a:xfrm>
            <a:off x="5377615" y="327130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Documentation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06A55-90C3-4669-9BB8-6D95BFA8D861}"/>
              </a:ext>
            </a:extLst>
          </p:cNvPr>
          <p:cNvSpPr txBox="1"/>
          <p:nvPr/>
        </p:nvSpPr>
        <p:spPr>
          <a:xfrm>
            <a:off x="613611" y="572623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Details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CD401B-15A0-4B5E-B0E7-0FE411497452}"/>
              </a:ext>
            </a:extLst>
          </p:cNvPr>
          <p:cNvSpPr txBox="1"/>
          <p:nvPr/>
        </p:nvSpPr>
        <p:spPr>
          <a:xfrm>
            <a:off x="775952" y="1028698"/>
            <a:ext cx="41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85000"/>
                  </a:schemeClr>
                </a:solidFill>
              </a:rPr>
              <a:t>List of Previous Order Confirmations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6DD5-1950-4F2B-98C3-08D33ADA4984}"/>
              </a:ext>
            </a:extLst>
          </p:cNvPr>
          <p:cNvSpPr txBox="1"/>
          <p:nvPr/>
        </p:nvSpPr>
        <p:spPr>
          <a:xfrm>
            <a:off x="775953" y="1408769"/>
            <a:ext cx="7658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chemeClr val="bg1">
                    <a:lumMod val="85000"/>
                  </a:schemeClr>
                </a:solidFill>
              </a:rPr>
              <a:t>Old Order Confirmations, like for offers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63C0F-20A4-4848-86F8-36680155B602}"/>
              </a:ext>
            </a:extLst>
          </p:cNvPr>
          <p:cNvSpPr txBox="1"/>
          <p:nvPr/>
        </p:nvSpPr>
        <p:spPr>
          <a:xfrm>
            <a:off x="1341438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Order Confirmation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59A1A-9CEF-4361-927B-BD403600D5DA}"/>
              </a:ext>
            </a:extLst>
          </p:cNvPr>
          <p:cNvSpPr txBox="1"/>
          <p:nvPr/>
        </p:nvSpPr>
        <p:spPr>
          <a:xfrm>
            <a:off x="2484356" y="573916"/>
            <a:ext cx="1040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42300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643</Words>
  <Application>Microsoft Office PowerPoint</Application>
  <PresentationFormat>Widescreen</PresentationFormat>
  <Paragraphs>243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 JS. Steffensen</dc:creator>
  <cp:lastModifiedBy>Johann JS. Steffensen</cp:lastModifiedBy>
  <cp:revision>5</cp:revision>
  <dcterms:created xsi:type="dcterms:W3CDTF">2018-01-10T09:12:05Z</dcterms:created>
  <dcterms:modified xsi:type="dcterms:W3CDTF">2018-01-10T09:46:27Z</dcterms:modified>
</cp:coreProperties>
</file>